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32918400" cy="21945600"/>
  <p:notesSz cx="6715125" cy="9239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24" userDrawn="1">
          <p15:clr>
            <a:srgbClr val="A4A3A4"/>
          </p15:clr>
        </p15:guide>
        <p15:guide id="2" orient="horz" pos="13464" userDrawn="1">
          <p15:clr>
            <a:srgbClr val="A4A3A4"/>
          </p15:clr>
        </p15:guide>
        <p15:guide id="3" orient="horz" pos="1432" userDrawn="1">
          <p15:clr>
            <a:srgbClr val="A4A3A4"/>
          </p15:clr>
        </p15:guide>
        <p15:guide id="4"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C4FF"/>
    <a:srgbClr val="C0C0C0"/>
    <a:srgbClr val="0046D2"/>
    <a:srgbClr val="FF0000"/>
    <a:srgbClr val="698ED9"/>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23" d="100"/>
          <a:sy n="23" d="100"/>
        </p:scale>
        <p:origin x="-444" y="-102"/>
      </p:cViewPr>
      <p:guideLst>
        <p:guide orient="horz" pos="3224"/>
        <p:guide orient="horz" pos="13464"/>
        <p:guide orient="horz" pos="143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760413" y="692150"/>
            <a:ext cx="519588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68E1AE7-D96E-49CD-9398-4FA3E8F920C5}" type="slidenum">
              <a:rPr lang="en-US" altLang="en-US"/>
              <a:pPr/>
              <a:t>‹#›</a:t>
            </a:fld>
            <a:endParaRPr lang="en-US" altLang="en-US"/>
          </a:p>
        </p:txBody>
      </p:sp>
    </p:spTree>
    <p:extLst>
      <p:ext uri="{BB962C8B-B14F-4D97-AF65-F5344CB8AC3E}">
        <p14:creationId xmlns:p14="http://schemas.microsoft.com/office/powerpoint/2010/main" val="41098915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9CD7A-492C-466A-B0F1-D7B5135B13C0}" type="slidenum">
              <a:rPr lang="en-US" altLang="en-US"/>
              <a:pPr/>
              <a:t>1</a:t>
            </a:fld>
            <a:endParaRPr lang="en-US" altLang="en-US"/>
          </a:p>
        </p:txBody>
      </p:sp>
      <p:sp>
        <p:nvSpPr>
          <p:cNvPr id="4098" name="Rectangle 2"/>
          <p:cNvSpPr>
            <a:spLocks noGrp="1" noRot="1" noChangeAspect="1" noChangeArrowheads="1" noTextEdit="1"/>
          </p:cNvSpPr>
          <p:nvPr>
            <p:ph type="sldImg"/>
          </p:nvPr>
        </p:nvSpPr>
        <p:spPr>
          <a:xfrm>
            <a:off x="760413" y="692150"/>
            <a:ext cx="5195887" cy="3465513"/>
          </a:xfrm>
          <a:ln/>
        </p:spPr>
      </p:sp>
      <p:sp>
        <p:nvSpPr>
          <p:cNvPr id="40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88633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2"/>
            <a:ext cx="32918400" cy="146304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34440" y="15872438"/>
            <a:ext cx="20985480" cy="4681728"/>
          </a:xfrm>
        </p:spPr>
        <p:txBody>
          <a:bodyPr anchor="ctr">
            <a:normAutofit/>
          </a:bodyPr>
          <a:lstStyle>
            <a:lvl1pPr algn="r">
              <a:defRPr sz="14080" spc="640" baseline="0"/>
            </a:lvl1pPr>
          </a:lstStyle>
          <a:p>
            <a:r>
              <a:rPr lang="en-US"/>
              <a:t>Click to edit Master title style</a:t>
            </a:r>
            <a:endParaRPr lang="en-US" dirty="0"/>
          </a:p>
        </p:txBody>
      </p:sp>
      <p:sp>
        <p:nvSpPr>
          <p:cNvPr id="3" name="Subtitle 2"/>
          <p:cNvSpPr>
            <a:spLocks noGrp="1"/>
          </p:cNvSpPr>
          <p:nvPr>
            <p:ph type="subTitle" idx="1"/>
          </p:nvPr>
        </p:nvSpPr>
        <p:spPr>
          <a:xfrm>
            <a:off x="23248620" y="15872438"/>
            <a:ext cx="8641080" cy="4681728"/>
          </a:xfrm>
        </p:spPr>
        <p:txBody>
          <a:bodyPr lIns="91440" rIns="91440" anchor="ctr">
            <a:normAutofit/>
          </a:bodyPr>
          <a:lstStyle>
            <a:lvl1pPr marL="0" indent="0" algn="l">
              <a:lnSpc>
                <a:spcPct val="100000"/>
              </a:lnSpc>
              <a:spcBef>
                <a:spcPts val="0"/>
              </a:spcBef>
              <a:buNone/>
              <a:defRPr sz="5120">
                <a:solidFill>
                  <a:schemeClr val="tx1">
                    <a:lumMod val="90000"/>
                    <a:lumOff val="10000"/>
                  </a:schemeClr>
                </a:solidFill>
              </a:defRPr>
            </a:lvl1pPr>
            <a:lvl2pPr marL="1463005" indent="0" algn="ctr">
              <a:buNone/>
              <a:defRPr sz="5120"/>
            </a:lvl2pPr>
            <a:lvl3pPr marL="2926006" indent="0" algn="ctr">
              <a:buNone/>
              <a:defRPr sz="5120"/>
            </a:lvl3pPr>
            <a:lvl4pPr marL="4389011" indent="0" algn="ctr">
              <a:buNone/>
              <a:defRPr sz="5120"/>
            </a:lvl4pPr>
            <a:lvl5pPr marL="5852013" indent="0" algn="ctr">
              <a:buNone/>
              <a:defRPr sz="5120"/>
            </a:lvl5pPr>
            <a:lvl6pPr marL="7315018" indent="0" algn="ctr">
              <a:buNone/>
              <a:defRPr sz="5120"/>
            </a:lvl6pPr>
            <a:lvl7pPr marL="8778019" indent="0" algn="ctr">
              <a:buNone/>
              <a:defRPr sz="5120"/>
            </a:lvl7pPr>
            <a:lvl8pPr marL="10241024" indent="0" algn="ctr">
              <a:buNone/>
              <a:defRPr sz="5120"/>
            </a:lvl8pPr>
            <a:lvl9pPr marL="11704029" indent="0" algn="ctr">
              <a:buNone/>
              <a:defRPr sz="51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pPr/>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22644475" y="16845139"/>
            <a:ext cx="0" cy="292608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6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26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5" y="2438400"/>
            <a:ext cx="7098030" cy="1731264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2674625" y="2438400"/>
            <a:ext cx="20471130" cy="173126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27157680" y="418242"/>
            <a:ext cx="0" cy="246888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327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9921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3"/>
            <a:ext cx="32918400" cy="14630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34440" y="15872438"/>
            <a:ext cx="20985480" cy="4681728"/>
          </a:xfrm>
        </p:spPr>
        <p:txBody>
          <a:bodyPr anchor="ctr">
            <a:normAutofit/>
          </a:bodyPr>
          <a:lstStyle>
            <a:lvl1pPr algn="r">
              <a:defRPr sz="14080" b="0" spc="640" baseline="0"/>
            </a:lvl1pPr>
          </a:lstStyle>
          <a:p>
            <a:r>
              <a:rPr lang="en-US"/>
              <a:t>Click to edit Master title style</a:t>
            </a:r>
            <a:endParaRPr lang="en-US" dirty="0"/>
          </a:p>
        </p:txBody>
      </p:sp>
      <p:sp>
        <p:nvSpPr>
          <p:cNvPr id="3" name="Text Placeholder 2"/>
          <p:cNvSpPr>
            <a:spLocks noGrp="1"/>
          </p:cNvSpPr>
          <p:nvPr>
            <p:ph type="body" idx="1"/>
          </p:nvPr>
        </p:nvSpPr>
        <p:spPr>
          <a:xfrm>
            <a:off x="23248620" y="15872438"/>
            <a:ext cx="8641080" cy="4681728"/>
          </a:xfrm>
        </p:spPr>
        <p:txBody>
          <a:bodyPr lIns="91440" rIns="91440" anchor="ctr">
            <a:normAutofit/>
          </a:bodyPr>
          <a:lstStyle>
            <a:lvl1pPr marL="0" indent="0">
              <a:lnSpc>
                <a:spcPct val="100000"/>
              </a:lnSpc>
              <a:spcBef>
                <a:spcPts val="0"/>
              </a:spcBef>
              <a:buNone/>
              <a:defRPr sz="5120">
                <a:solidFill>
                  <a:schemeClr val="tx1">
                    <a:lumMod val="90000"/>
                    <a:lumOff val="10000"/>
                  </a:schemeClr>
                </a:solidFill>
              </a:defRPr>
            </a:lvl1pPr>
            <a:lvl2pPr marL="1463005" indent="0">
              <a:buNone/>
              <a:defRPr sz="5120">
                <a:solidFill>
                  <a:schemeClr val="tx1">
                    <a:tint val="75000"/>
                  </a:schemeClr>
                </a:solidFill>
              </a:defRPr>
            </a:lvl2pPr>
            <a:lvl3pPr marL="2926006" indent="0">
              <a:buNone/>
              <a:defRPr sz="5120">
                <a:solidFill>
                  <a:schemeClr val="tx1">
                    <a:tint val="75000"/>
                  </a:schemeClr>
                </a:solidFill>
              </a:defRPr>
            </a:lvl3pPr>
            <a:lvl4pPr marL="4389011" indent="0">
              <a:buNone/>
              <a:defRPr sz="4480">
                <a:solidFill>
                  <a:schemeClr val="tx1">
                    <a:tint val="75000"/>
                  </a:schemeClr>
                </a:solidFill>
              </a:defRPr>
            </a:lvl4pPr>
            <a:lvl5pPr marL="5852013" indent="0">
              <a:buNone/>
              <a:defRPr sz="4480">
                <a:solidFill>
                  <a:schemeClr val="tx1">
                    <a:tint val="75000"/>
                  </a:schemeClr>
                </a:solidFill>
              </a:defRPr>
            </a:lvl5pPr>
            <a:lvl6pPr marL="7315018" indent="0">
              <a:buNone/>
              <a:defRPr sz="4480">
                <a:solidFill>
                  <a:schemeClr val="tx1">
                    <a:tint val="75000"/>
                  </a:schemeClr>
                </a:solidFill>
              </a:defRPr>
            </a:lvl6pPr>
            <a:lvl7pPr marL="8778019" indent="0">
              <a:buNone/>
              <a:defRPr sz="4480">
                <a:solidFill>
                  <a:schemeClr val="tx1">
                    <a:tint val="75000"/>
                  </a:schemeClr>
                </a:solidFill>
              </a:defRPr>
            </a:lvl7pPr>
            <a:lvl8pPr marL="10241024" indent="0">
              <a:buNone/>
              <a:defRPr sz="4480">
                <a:solidFill>
                  <a:schemeClr val="tx1">
                    <a:tint val="75000"/>
                  </a:schemeClr>
                </a:solidFill>
              </a:defRPr>
            </a:lvl8pPr>
            <a:lvl9pPr marL="11704029"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22644475" y="16845139"/>
            <a:ext cx="0" cy="292608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736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765146" y="1872691"/>
            <a:ext cx="26244194" cy="479877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765146" y="7315200"/>
            <a:ext cx="12838176" cy="12874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71164" y="7315200"/>
            <a:ext cx="12838176" cy="12874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1941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2765146" y="1872691"/>
            <a:ext cx="26244194" cy="4798771"/>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65146" y="6974835"/>
            <a:ext cx="12838176" cy="2633472"/>
          </a:xfrm>
        </p:spPr>
        <p:txBody>
          <a:bodyPr lIns="137160" rIns="137160" anchor="ctr">
            <a:normAutofit/>
          </a:bodyPr>
          <a:lstStyle>
            <a:lvl1pPr marL="0" indent="0">
              <a:spcBef>
                <a:spcPts val="0"/>
              </a:spcBef>
              <a:spcAft>
                <a:spcPts val="0"/>
              </a:spcAft>
              <a:buNone/>
              <a:defRPr sz="7040" b="0" cap="none" baseline="0">
                <a:solidFill>
                  <a:schemeClr val="accent2">
                    <a:lumMod val="75000"/>
                  </a:schemeClr>
                </a:solidFill>
                <a:latin typeface="+mn-lt"/>
              </a:defRPr>
            </a:lvl1pPr>
            <a:lvl2pPr marL="1463005" indent="0">
              <a:buNone/>
              <a:defRPr sz="6400" b="1"/>
            </a:lvl2pPr>
            <a:lvl3pPr marL="2926006" indent="0">
              <a:buNone/>
              <a:defRPr sz="5760" b="1"/>
            </a:lvl3pPr>
            <a:lvl4pPr marL="4389011" indent="0">
              <a:buNone/>
              <a:defRPr sz="5120" b="1"/>
            </a:lvl4pPr>
            <a:lvl5pPr marL="5852013" indent="0">
              <a:buNone/>
              <a:defRPr sz="5120" b="1"/>
            </a:lvl5pPr>
            <a:lvl6pPr marL="7315018" indent="0">
              <a:buNone/>
              <a:defRPr sz="5120" b="1"/>
            </a:lvl6pPr>
            <a:lvl7pPr marL="8778019" indent="0">
              <a:buNone/>
              <a:defRPr sz="5120" b="1"/>
            </a:lvl7pPr>
            <a:lvl8pPr marL="10241024" indent="0">
              <a:buNone/>
              <a:defRPr sz="5120" b="1"/>
            </a:lvl8pPr>
            <a:lvl9pPr marL="11704029" indent="0">
              <a:buNone/>
              <a:defRPr sz="5120" b="1"/>
            </a:lvl9pPr>
          </a:lstStyle>
          <a:p>
            <a:pPr lvl="0"/>
            <a:r>
              <a:rPr lang="en-US"/>
              <a:t>Click to edit Master text styles</a:t>
            </a:r>
          </a:p>
        </p:txBody>
      </p:sp>
      <p:sp>
        <p:nvSpPr>
          <p:cNvPr id="4" name="Content Placeholder 3"/>
          <p:cNvSpPr>
            <a:spLocks noGrp="1"/>
          </p:cNvSpPr>
          <p:nvPr>
            <p:ph sz="half" idx="2"/>
          </p:nvPr>
        </p:nvSpPr>
        <p:spPr>
          <a:xfrm>
            <a:off x="2765146" y="9496922"/>
            <a:ext cx="12838176" cy="106930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171164" y="6974835"/>
            <a:ext cx="12838176" cy="2633472"/>
          </a:xfrm>
        </p:spPr>
        <p:txBody>
          <a:bodyPr lIns="137160" rIns="137160" anchor="ctr">
            <a:normAutofit/>
          </a:bodyPr>
          <a:lstStyle>
            <a:lvl1pPr marL="0" indent="0">
              <a:spcBef>
                <a:spcPts val="0"/>
              </a:spcBef>
              <a:spcAft>
                <a:spcPts val="0"/>
              </a:spcAft>
              <a:buNone/>
              <a:defRPr lang="en-US" sz="7040" b="0" kern="1200" cap="none" baseline="0" dirty="0">
                <a:solidFill>
                  <a:schemeClr val="accent2">
                    <a:lumMod val="75000"/>
                  </a:schemeClr>
                </a:solidFill>
                <a:latin typeface="+mn-lt"/>
                <a:ea typeface="+mn-ea"/>
                <a:cs typeface="+mn-cs"/>
              </a:defRPr>
            </a:lvl1pPr>
            <a:lvl2pPr marL="1463005" indent="0">
              <a:buNone/>
              <a:defRPr sz="6400" b="1"/>
            </a:lvl2pPr>
            <a:lvl3pPr marL="2926006" indent="0">
              <a:buNone/>
              <a:defRPr sz="5760" b="1"/>
            </a:lvl3pPr>
            <a:lvl4pPr marL="4389011" indent="0">
              <a:buNone/>
              <a:defRPr sz="5120" b="1"/>
            </a:lvl4pPr>
            <a:lvl5pPr marL="5852013" indent="0">
              <a:buNone/>
              <a:defRPr sz="5120" b="1"/>
            </a:lvl5pPr>
            <a:lvl6pPr marL="7315018" indent="0">
              <a:buNone/>
              <a:defRPr sz="5120" b="1"/>
            </a:lvl6pPr>
            <a:lvl7pPr marL="8778019" indent="0">
              <a:buNone/>
              <a:defRPr sz="5120" b="1"/>
            </a:lvl7pPr>
            <a:lvl8pPr marL="10241024" indent="0">
              <a:buNone/>
              <a:defRPr sz="5120" b="1"/>
            </a:lvl8pPr>
            <a:lvl9pPr marL="11704029" indent="0">
              <a:buNone/>
              <a:defRPr sz="5120" b="1"/>
            </a:lvl9pPr>
          </a:lstStyle>
          <a:p>
            <a:pPr marL="0" lvl="0" indent="0" algn="l" defTabSz="2926006" rtl="0" eaLnBrk="1" latinLnBrk="0" hangingPunct="1">
              <a:lnSpc>
                <a:spcPct val="90000"/>
              </a:lnSpc>
              <a:spcBef>
                <a:spcPts val="5760"/>
              </a:spcBef>
              <a:buNone/>
            </a:pPr>
            <a:r>
              <a:rPr lang="en-US"/>
              <a:t>Click to edit Master text styles</a:t>
            </a:r>
          </a:p>
        </p:txBody>
      </p:sp>
      <p:sp>
        <p:nvSpPr>
          <p:cNvPr id="6" name="Content Placeholder 5"/>
          <p:cNvSpPr>
            <a:spLocks noGrp="1"/>
          </p:cNvSpPr>
          <p:nvPr>
            <p:ph sz="quarter" idx="4"/>
          </p:nvPr>
        </p:nvSpPr>
        <p:spPr>
          <a:xfrm>
            <a:off x="16171164" y="9496922"/>
            <a:ext cx="12838176" cy="106930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561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0721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9900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2765146" y="1508829"/>
            <a:ext cx="11850624" cy="5559552"/>
          </a:xfrm>
        </p:spPr>
        <p:txBody>
          <a:bodyPr>
            <a:noAutofit/>
          </a:bodyPr>
          <a:lstStyle>
            <a:lvl1pPr>
              <a:lnSpc>
                <a:spcPct val="80000"/>
              </a:lnSpc>
              <a:defRPr sz="11520"/>
            </a:lvl1pPr>
          </a:lstStyle>
          <a:p>
            <a:r>
              <a:rPr lang="en-US"/>
              <a:t>Click to edit Master title style</a:t>
            </a:r>
            <a:endParaRPr lang="en-US" dirty="0"/>
          </a:p>
        </p:txBody>
      </p:sp>
      <p:sp>
        <p:nvSpPr>
          <p:cNvPr id="3" name="Content Placeholder 2"/>
          <p:cNvSpPr>
            <a:spLocks noGrp="1"/>
          </p:cNvSpPr>
          <p:nvPr>
            <p:ph idx="1"/>
          </p:nvPr>
        </p:nvSpPr>
        <p:spPr>
          <a:xfrm>
            <a:off x="15430500" y="2633472"/>
            <a:ext cx="15331745" cy="16590874"/>
          </a:xfrm>
        </p:spPr>
        <p:txBody>
          <a:bodyPr>
            <a:normAutofit/>
          </a:bodyPr>
          <a:lstStyle>
            <a:lvl1pPr>
              <a:defRPr sz="6400"/>
            </a:lvl1pPr>
            <a:lvl2pPr>
              <a:defRPr sz="5120"/>
            </a:lvl2pPr>
            <a:lvl3pPr>
              <a:defRPr sz="3840"/>
            </a:lvl3pPr>
            <a:lvl4pPr>
              <a:defRPr sz="3840"/>
            </a:lvl4pPr>
            <a:lvl5pPr>
              <a:defRPr sz="3840"/>
            </a:lvl5pPr>
            <a:lvl6pPr>
              <a:defRPr sz="3840"/>
            </a:lvl6pPr>
            <a:lvl7pPr>
              <a:defRPr sz="3840"/>
            </a:lvl7pPr>
            <a:lvl8pPr>
              <a:defRPr sz="3840"/>
            </a:lvl8pPr>
            <a:lvl9pPr>
              <a:defRPr sz="38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65146" y="7224019"/>
            <a:ext cx="11850624" cy="12039341"/>
          </a:xfrm>
        </p:spPr>
        <p:txBody>
          <a:bodyPr lIns="91440" rIns="91440">
            <a:normAutofit/>
          </a:bodyPr>
          <a:lstStyle>
            <a:lvl1pPr marL="0" indent="0">
              <a:lnSpc>
                <a:spcPct val="108000"/>
              </a:lnSpc>
              <a:spcBef>
                <a:spcPts val="1920"/>
              </a:spcBef>
              <a:buNone/>
              <a:defRPr sz="5120"/>
            </a:lvl1pPr>
            <a:lvl2pPr marL="1463005" indent="0">
              <a:buNone/>
              <a:defRPr sz="3840"/>
            </a:lvl2pPr>
            <a:lvl3pPr marL="2926006" indent="0">
              <a:buNone/>
              <a:defRPr sz="3200"/>
            </a:lvl3pPr>
            <a:lvl4pPr marL="4389011" indent="0">
              <a:buNone/>
              <a:defRPr sz="2880"/>
            </a:lvl4pPr>
            <a:lvl5pPr marL="5852013" indent="0">
              <a:buNone/>
              <a:defRPr sz="2880"/>
            </a:lvl5pPr>
            <a:lvl6pPr marL="7315018" indent="0">
              <a:buNone/>
              <a:defRPr sz="2880"/>
            </a:lvl6pPr>
            <a:lvl7pPr marL="8778019" indent="0">
              <a:buNone/>
              <a:defRPr sz="2880"/>
            </a:lvl7pPr>
            <a:lvl8pPr marL="10241024" indent="0">
              <a:buNone/>
              <a:defRPr sz="2880"/>
            </a:lvl8pPr>
            <a:lvl9pPr marL="11704029" indent="0">
              <a:buNone/>
              <a:defRPr sz="288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6045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4440" y="15872442"/>
            <a:ext cx="20985480" cy="4681728"/>
          </a:xfrm>
        </p:spPr>
        <p:txBody>
          <a:bodyPr anchor="ctr">
            <a:normAutofit/>
          </a:bodyPr>
          <a:lstStyle>
            <a:lvl1pPr algn="r">
              <a:defRPr sz="14080" spc="64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3"/>
            <a:ext cx="32910170" cy="14630400"/>
          </a:xfrm>
          <a:solidFill>
            <a:schemeClr val="accent2">
              <a:lumMod val="60000"/>
              <a:lumOff val="40000"/>
            </a:schemeClr>
          </a:solidFill>
        </p:spPr>
        <p:txBody>
          <a:bodyPr lIns="457200" tIns="365760"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23248620" y="15872442"/>
            <a:ext cx="8641080" cy="4681728"/>
          </a:xfrm>
        </p:spPr>
        <p:txBody>
          <a:bodyPr lIns="91440" rIns="91440" anchor="ctr">
            <a:normAutofit/>
          </a:bodyPr>
          <a:lstStyle>
            <a:lvl1pPr marL="0" indent="0">
              <a:lnSpc>
                <a:spcPct val="100000"/>
              </a:lnSpc>
              <a:spcBef>
                <a:spcPts val="0"/>
              </a:spcBef>
              <a:buNone/>
              <a:defRPr sz="5120">
                <a:solidFill>
                  <a:schemeClr val="tx1">
                    <a:lumMod val="90000"/>
                    <a:lumOff val="10000"/>
                  </a:schemeClr>
                </a:solidFill>
              </a:defRPr>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9/24/2022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229B06-CF2A-459A-8CBC-F18C1D67D2BB}" type="slidenum">
              <a:rPr lang="en-US" smtClean="0"/>
              <a:t>‹#›</a:t>
            </a:fld>
            <a:endParaRPr lang="en-US" dirty="0"/>
          </a:p>
        </p:txBody>
      </p:sp>
      <p:cxnSp>
        <p:nvCxnSpPr>
          <p:cNvPr id="9" name="Straight Connector 8"/>
          <p:cNvCxnSpPr/>
          <p:nvPr/>
        </p:nvCxnSpPr>
        <p:spPr>
          <a:xfrm flipV="1">
            <a:off x="22644475" y="16845139"/>
            <a:ext cx="0" cy="292608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073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5146" y="1872691"/>
            <a:ext cx="26244194" cy="479877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5147" y="7315200"/>
            <a:ext cx="26244198" cy="12874752"/>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5151" y="20706253"/>
            <a:ext cx="5816185" cy="877824"/>
          </a:xfrm>
          <a:prstGeom prst="rect">
            <a:avLst/>
          </a:prstGeom>
        </p:spPr>
        <p:txBody>
          <a:bodyPr vert="horz" lIns="91440" tIns="45720" rIns="91440" bIns="45720" rtlCol="0" anchor="ctr"/>
          <a:lstStyle>
            <a:lvl1pPr algn="l">
              <a:defRPr sz="3200">
                <a:solidFill>
                  <a:schemeClr val="tx1">
                    <a:lumMod val="90000"/>
                    <a:lumOff val="10000"/>
                  </a:schemeClr>
                </a:solidFill>
                <a:latin typeface="+mj-lt"/>
              </a:defRPr>
            </a:lvl1pPr>
          </a:lstStyle>
          <a:p>
            <a:fld id="{96DFF08F-DC6B-4601-B491-B0F83F6DD2DA}" type="datetimeFigureOut">
              <a:rPr lang="en-US" smtClean="0"/>
              <a:pPr/>
              <a:t>9/24/2022</a:t>
            </a:fld>
            <a:endParaRPr lang="en-US" dirty="0"/>
          </a:p>
        </p:txBody>
      </p:sp>
      <p:sp>
        <p:nvSpPr>
          <p:cNvPr id="5" name="Footer Placeholder 4"/>
          <p:cNvSpPr>
            <a:spLocks noGrp="1"/>
          </p:cNvSpPr>
          <p:nvPr>
            <p:ph type="ftr" sz="quarter" idx="3"/>
          </p:nvPr>
        </p:nvSpPr>
        <p:spPr>
          <a:xfrm>
            <a:off x="13075920" y="20706253"/>
            <a:ext cx="15933938" cy="877824"/>
          </a:xfrm>
          <a:prstGeom prst="rect">
            <a:avLst/>
          </a:prstGeom>
        </p:spPr>
        <p:txBody>
          <a:bodyPr vert="horz" lIns="91440" tIns="45720" rIns="91440" bIns="45720" rtlCol="0" anchor="ctr"/>
          <a:lstStyle>
            <a:lvl1pPr algn="r">
              <a:defRPr sz="32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29260800" y="20706253"/>
            <a:ext cx="2628900" cy="877824"/>
          </a:xfrm>
          <a:prstGeom prst="rect">
            <a:avLst/>
          </a:prstGeom>
        </p:spPr>
        <p:txBody>
          <a:bodyPr vert="horz" lIns="91440" tIns="45720" rIns="91440" bIns="45720" rtlCol="0" anchor="ctr"/>
          <a:lstStyle>
            <a:lvl1pPr algn="l">
              <a:defRPr sz="3200">
                <a:solidFill>
                  <a:schemeClr val="tx1">
                    <a:lumMod val="90000"/>
                    <a:lumOff val="10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2057400" y="2644237"/>
            <a:ext cx="0" cy="292608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8" name="Object 13">
            <a:extLst>
              <a:ext uri="{FF2B5EF4-FFF2-40B4-BE49-F238E27FC236}">
                <a16:creationId xmlns="" xmlns:a16="http://schemas.microsoft.com/office/drawing/2014/main" id="{40F2F773-23DB-452E-9F4C-74395633D9DF}"/>
              </a:ext>
            </a:extLst>
          </p:cNvPr>
          <p:cNvGraphicFramePr>
            <a:graphicFrameLocks noChangeAspect="1"/>
          </p:cNvGraphicFramePr>
          <p:nvPr userDrawn="1"/>
        </p:nvGraphicFramePr>
        <p:xfrm>
          <a:off x="26763664" y="21605875"/>
          <a:ext cx="5264150" cy="177800"/>
        </p:xfrm>
        <a:graphic>
          <a:graphicData uri="http://schemas.openxmlformats.org/presentationml/2006/ole">
            <mc:AlternateContent xmlns:mc="http://schemas.openxmlformats.org/markup-compatibility/2006">
              <mc:Choice xmlns:v="urn:schemas-microsoft-com:vml" Requires="v">
                <p:oleObj spid="_x0000_s3083" name="CorelDRAW" r:id="rId14" imgW="8828280" imgH="313200" progId="CorelDRAW.Graphic.13">
                  <p:embed/>
                </p:oleObj>
              </mc:Choice>
              <mc:Fallback>
                <p:oleObj name="CorelDRAW" r:id="rId14" imgW="8828280" imgH="313200" progId="CorelDRAW.Graphic.13">
                  <p:embed/>
                  <p:pic>
                    <p:nvPicPr>
                      <p:cNvPr id="8" name="Object 13">
                        <a:extLst>
                          <a:ext uri="{FF2B5EF4-FFF2-40B4-BE49-F238E27FC236}">
                            <a16:creationId xmlns="" xmlns:a16="http://schemas.microsoft.com/office/drawing/2014/main" id="{ADFB9C1A-272D-4C7C-92E0-E0A4FDA22B4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763664" y="21605875"/>
                        <a:ext cx="5264150" cy="177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75332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926006" rtl="0" eaLnBrk="1" latinLnBrk="0" hangingPunct="1">
        <a:lnSpc>
          <a:spcPct val="80000"/>
        </a:lnSpc>
        <a:spcBef>
          <a:spcPct val="0"/>
        </a:spcBef>
        <a:buNone/>
        <a:defRPr sz="14080" kern="1200" cap="all" spc="320" baseline="0">
          <a:solidFill>
            <a:schemeClr val="tx1">
              <a:lumMod val="90000"/>
              <a:lumOff val="10000"/>
            </a:schemeClr>
          </a:solidFill>
          <a:latin typeface="+mj-lt"/>
          <a:ea typeface="+mj-ea"/>
          <a:cs typeface="+mj-cs"/>
        </a:defRPr>
      </a:lvl1pPr>
    </p:titleStyle>
    <p:bodyStyle>
      <a:lvl1pPr marL="292608" indent="-292608" algn="l" defTabSz="2926006" rtl="0" eaLnBrk="1" latinLnBrk="0" hangingPunct="1">
        <a:lnSpc>
          <a:spcPct val="90000"/>
        </a:lnSpc>
        <a:spcBef>
          <a:spcPts val="3840"/>
        </a:spcBef>
        <a:spcAft>
          <a:spcPts val="640"/>
        </a:spcAft>
        <a:buClr>
          <a:schemeClr val="accent2"/>
        </a:buClr>
        <a:buSzPct val="100000"/>
        <a:buFont typeface="Tw Cen MT" panose="020B0602020104020603" pitchFamily="34" charset="0"/>
        <a:buChar char=" "/>
        <a:defRPr sz="6400" kern="1200">
          <a:solidFill>
            <a:schemeClr val="tx1"/>
          </a:solidFill>
          <a:latin typeface="+mn-lt"/>
          <a:ea typeface="+mn-ea"/>
          <a:cs typeface="+mn-cs"/>
        </a:defRPr>
      </a:lvl1pPr>
      <a:lvl2pPr marL="848563"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5120" kern="1200">
          <a:solidFill>
            <a:schemeClr val="tx1"/>
          </a:solidFill>
          <a:latin typeface="+mn-lt"/>
          <a:ea typeface="+mn-ea"/>
          <a:cs typeface="+mn-cs"/>
        </a:defRPr>
      </a:lvl2pPr>
      <a:lvl3pPr marL="1433779"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3pPr>
      <a:lvl4pPr marL="1901952"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4pPr>
      <a:lvl5pPr marL="2487168"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5pPr>
      <a:lvl6pPr marL="2926080"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6pPr>
      <a:lvl7pPr marL="3394253"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7pPr>
      <a:lvl8pPr marL="3891686"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8pPr>
      <a:lvl9pPr marL="4359859" indent="-438902" algn="l" defTabSz="2926006" rtl="0" eaLnBrk="1" latinLnBrk="0" hangingPunct="1">
        <a:lnSpc>
          <a:spcPct val="90000"/>
        </a:lnSpc>
        <a:spcBef>
          <a:spcPts val="640"/>
        </a:spcBef>
        <a:spcAft>
          <a:spcPts val="1280"/>
        </a:spcAft>
        <a:buClr>
          <a:schemeClr val="accent2"/>
        </a:buClr>
        <a:buFont typeface="Wingdings 3" pitchFamily="18" charset="2"/>
        <a:buChar char=""/>
        <a:defRPr sz="3840" kern="1200">
          <a:solidFill>
            <a:schemeClr val="tx1"/>
          </a:solidFill>
          <a:latin typeface="+mn-lt"/>
          <a:ea typeface="+mn-ea"/>
          <a:cs typeface="+mn-cs"/>
        </a:defRPr>
      </a:lvl9pPr>
    </p:bodyStyle>
    <p:otherStyle>
      <a:defPPr>
        <a:defRPr lang="en-US"/>
      </a:defPPr>
      <a:lvl1pPr marL="0" algn="l" defTabSz="2926006" rtl="0" eaLnBrk="1" latinLnBrk="0" hangingPunct="1">
        <a:defRPr sz="5760" kern="1200">
          <a:solidFill>
            <a:schemeClr val="tx1"/>
          </a:solidFill>
          <a:latin typeface="+mn-lt"/>
          <a:ea typeface="+mn-ea"/>
          <a:cs typeface="+mn-cs"/>
        </a:defRPr>
      </a:lvl1pPr>
      <a:lvl2pPr marL="1463005" algn="l" defTabSz="2926006" rtl="0" eaLnBrk="1" latinLnBrk="0" hangingPunct="1">
        <a:defRPr sz="5760" kern="1200">
          <a:solidFill>
            <a:schemeClr val="tx1"/>
          </a:solidFill>
          <a:latin typeface="+mn-lt"/>
          <a:ea typeface="+mn-ea"/>
          <a:cs typeface="+mn-cs"/>
        </a:defRPr>
      </a:lvl2pPr>
      <a:lvl3pPr marL="2926006" algn="l" defTabSz="2926006" rtl="0" eaLnBrk="1" latinLnBrk="0" hangingPunct="1">
        <a:defRPr sz="5760" kern="1200">
          <a:solidFill>
            <a:schemeClr val="tx1"/>
          </a:solidFill>
          <a:latin typeface="+mn-lt"/>
          <a:ea typeface="+mn-ea"/>
          <a:cs typeface="+mn-cs"/>
        </a:defRPr>
      </a:lvl3pPr>
      <a:lvl4pPr marL="4389011" algn="l" defTabSz="2926006" rtl="0" eaLnBrk="1" latinLnBrk="0" hangingPunct="1">
        <a:defRPr sz="5760" kern="1200">
          <a:solidFill>
            <a:schemeClr val="tx1"/>
          </a:solidFill>
          <a:latin typeface="+mn-lt"/>
          <a:ea typeface="+mn-ea"/>
          <a:cs typeface="+mn-cs"/>
        </a:defRPr>
      </a:lvl4pPr>
      <a:lvl5pPr marL="5852013" algn="l" defTabSz="2926006" rtl="0" eaLnBrk="1" latinLnBrk="0" hangingPunct="1">
        <a:defRPr sz="5760" kern="1200">
          <a:solidFill>
            <a:schemeClr val="tx1"/>
          </a:solidFill>
          <a:latin typeface="+mn-lt"/>
          <a:ea typeface="+mn-ea"/>
          <a:cs typeface="+mn-cs"/>
        </a:defRPr>
      </a:lvl5pPr>
      <a:lvl6pPr marL="7315018" algn="l" defTabSz="2926006" rtl="0" eaLnBrk="1" latinLnBrk="0" hangingPunct="1">
        <a:defRPr sz="5760" kern="1200">
          <a:solidFill>
            <a:schemeClr val="tx1"/>
          </a:solidFill>
          <a:latin typeface="+mn-lt"/>
          <a:ea typeface="+mn-ea"/>
          <a:cs typeface="+mn-cs"/>
        </a:defRPr>
      </a:lvl6pPr>
      <a:lvl7pPr marL="8778019" algn="l" defTabSz="2926006" rtl="0" eaLnBrk="1" latinLnBrk="0" hangingPunct="1">
        <a:defRPr sz="5760" kern="1200">
          <a:solidFill>
            <a:schemeClr val="tx1"/>
          </a:solidFill>
          <a:latin typeface="+mn-lt"/>
          <a:ea typeface="+mn-ea"/>
          <a:cs typeface="+mn-cs"/>
        </a:defRPr>
      </a:lvl7pPr>
      <a:lvl8pPr marL="10241024" algn="l" defTabSz="2926006" rtl="0" eaLnBrk="1" latinLnBrk="0" hangingPunct="1">
        <a:defRPr sz="5760" kern="1200">
          <a:solidFill>
            <a:schemeClr val="tx1"/>
          </a:solidFill>
          <a:latin typeface="+mn-lt"/>
          <a:ea typeface="+mn-ea"/>
          <a:cs typeface="+mn-cs"/>
        </a:defRPr>
      </a:lvl8pPr>
      <a:lvl9pPr marL="11704029" algn="l" defTabSz="2926006"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463165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7" name="AutoShape 29"/>
          <p:cNvSpPr>
            <a:spLocks noChangeArrowheads="1"/>
          </p:cNvSpPr>
          <p:nvPr/>
        </p:nvSpPr>
        <p:spPr bwMode="auto">
          <a:xfrm>
            <a:off x="8543925"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9" name="AutoShape 31"/>
          <p:cNvSpPr>
            <a:spLocks noChangeArrowheads="1"/>
          </p:cNvSpPr>
          <p:nvPr/>
        </p:nvSpPr>
        <p:spPr bwMode="auto">
          <a:xfrm>
            <a:off x="1657350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AutoShape 4"/>
          <p:cNvSpPr>
            <a:spLocks noChangeArrowheads="1"/>
          </p:cNvSpPr>
          <p:nvPr/>
        </p:nvSpPr>
        <p:spPr bwMode="auto">
          <a:xfrm>
            <a:off x="45720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7" name="Text Box 9"/>
          <p:cNvSpPr txBox="1">
            <a:spLocks noChangeArrowheads="1"/>
          </p:cNvSpPr>
          <p:nvPr/>
        </p:nvSpPr>
        <p:spPr bwMode="auto">
          <a:xfrm>
            <a:off x="676275" y="4957792"/>
            <a:ext cx="7334250" cy="6086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just" eaLnBrk="0" hangingPunct="0">
              <a:lnSpc>
                <a:spcPct val="95000"/>
              </a:lnSpc>
              <a:spcAft>
                <a:spcPts val="600"/>
              </a:spcAft>
            </a:pPr>
            <a:r>
              <a:rPr lang="en-US" altLang="en-US" sz="2200" b="1" dirty="0">
                <a:latin typeface="Times New Roman" pitchFamily="18" charset="0"/>
              </a:rPr>
              <a:t>We hope you find this template useful! </a:t>
            </a:r>
            <a:endParaRPr lang="en-US" altLang="en-US" sz="2200" b="1" dirty="0" smtClean="0">
              <a:latin typeface="Times New Roman" pitchFamily="18" charset="0"/>
            </a:endParaRPr>
          </a:p>
          <a:p>
            <a:pPr algn="just" eaLnBrk="0" hangingPunct="0">
              <a:lnSpc>
                <a:spcPct val="95000"/>
              </a:lnSpc>
              <a:spcAft>
                <a:spcPts val="600"/>
              </a:spcAft>
            </a:pPr>
            <a:r>
              <a:rPr lang="en-US" altLang="en-US" sz="2200" b="1" dirty="0" smtClean="0">
                <a:latin typeface="Times New Roman" pitchFamily="18" charset="0"/>
              </a:rPr>
              <a:t>Poster Size:  </a:t>
            </a:r>
            <a:r>
              <a:rPr lang="en-US" altLang="en-US" sz="2200" b="1" dirty="0" smtClean="0">
                <a:solidFill>
                  <a:srgbClr val="FF0000"/>
                </a:solidFill>
                <a:latin typeface="Times New Roman" pitchFamily="18" charset="0"/>
              </a:rPr>
              <a:t>2 feet x 3 feet</a:t>
            </a:r>
            <a:r>
              <a:rPr lang="en-US" altLang="en-US" sz="2200" b="1" dirty="0" smtClean="0">
                <a:latin typeface="Times New Roman" pitchFamily="18" charset="0"/>
              </a:rPr>
              <a:t> vertical </a:t>
            </a:r>
            <a:r>
              <a:rPr lang="en-US" altLang="en-US" sz="2200" b="1" dirty="0">
                <a:latin typeface="Times New Roman" pitchFamily="18" charset="0"/>
              </a:rPr>
              <a:t>poster</a:t>
            </a:r>
            <a:r>
              <a:rPr lang="en-US" altLang="en-US" sz="2200" b="1" dirty="0" smtClean="0">
                <a:latin typeface="Times New Roman" pitchFamily="18" charset="0"/>
              </a:rPr>
              <a:t>.</a:t>
            </a:r>
            <a:endParaRPr lang="en-US" altLang="en-US" sz="2200" b="1" dirty="0">
              <a:latin typeface="Times New Roman" pitchFamily="18" charset="0"/>
            </a:endParaRPr>
          </a:p>
          <a:p>
            <a:pPr algn="just" eaLnBrk="0" hangingPunct="0">
              <a:lnSpc>
                <a:spcPct val="95000"/>
              </a:lnSpc>
              <a:spcAft>
                <a:spcPts val="600"/>
              </a:spcAft>
            </a:pPr>
            <a:r>
              <a:rPr lang="en-US" altLang="en-US" sz="2200" b="1"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r>
              <a:rPr lang="en-US" altLang="en-US" sz="2200" b="1" dirty="0" smtClean="0">
                <a:latin typeface="Times New Roman" pitchFamily="18" charset="0"/>
              </a:rPr>
              <a:t>.</a:t>
            </a:r>
            <a:endParaRPr lang="en-US" altLang="en-US" sz="2200" b="1" dirty="0">
              <a:latin typeface="Times New Roman" pitchFamily="18" charset="0"/>
            </a:endParaRPr>
          </a:p>
          <a:p>
            <a:pPr algn="just" eaLnBrk="0" hangingPunct="0">
              <a:lnSpc>
                <a:spcPct val="95000"/>
              </a:lnSpc>
            </a:pPr>
            <a:r>
              <a:rPr lang="en-US" altLang="en-US" sz="2200" b="1"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r>
              <a:rPr lang="en-US" altLang="en-US" sz="2200" b="1" dirty="0" smtClean="0">
                <a:latin typeface="Times New Roman" pitchFamily="18" charset="0"/>
              </a:rPr>
              <a:t>%.</a:t>
            </a:r>
            <a:endParaRPr lang="en-US" altLang="en-US" sz="2200" b="1" dirty="0">
              <a:latin typeface="Times New Roman" pitchFamily="18" charset="0"/>
            </a:endParaRPr>
          </a:p>
          <a:p>
            <a:pPr algn="just" eaLnBrk="0" hangingPunct="0">
              <a:lnSpc>
                <a:spcPct val="95000"/>
              </a:lnSpc>
            </a:pPr>
            <a:r>
              <a:rPr lang="en-US" altLang="en-US" sz="2200" b="1"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p:txBody>
      </p:sp>
      <p:sp>
        <p:nvSpPr>
          <p:cNvPr id="2058" name="Text Box 10"/>
          <p:cNvSpPr txBox="1">
            <a:spLocks noChangeArrowheads="1"/>
          </p:cNvSpPr>
          <p:nvPr/>
        </p:nvSpPr>
        <p:spPr bwMode="auto">
          <a:xfrm>
            <a:off x="8686800" y="4368800"/>
            <a:ext cx="7372350" cy="435276"/>
          </a:xfrm>
          <a:prstGeom prst="rect">
            <a:avLst/>
          </a:prstGeom>
          <a:solidFill>
            <a:srgbClr val="A7C4FF"/>
          </a:solidFill>
          <a:ln>
            <a:noFill/>
          </a:ln>
          <a:effec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2400" b="1" dirty="0"/>
              <a:t>Methods</a:t>
            </a:r>
          </a:p>
        </p:txBody>
      </p:sp>
      <p:sp>
        <p:nvSpPr>
          <p:cNvPr id="2059" name="Text Box 11"/>
          <p:cNvSpPr txBox="1">
            <a:spLocks noChangeArrowheads="1"/>
          </p:cNvSpPr>
          <p:nvPr/>
        </p:nvSpPr>
        <p:spPr bwMode="auto">
          <a:xfrm>
            <a:off x="24917400" y="4373563"/>
            <a:ext cx="7372350" cy="435276"/>
          </a:xfrm>
          <a:prstGeom prst="rect">
            <a:avLst/>
          </a:prstGeom>
          <a:solidFill>
            <a:srgbClr val="A7C4FF"/>
          </a:solidFill>
          <a:ln>
            <a:noFill/>
          </a:ln>
          <a:effec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2400" b="1" dirty="0"/>
              <a:t>Conclusions</a:t>
            </a:r>
          </a:p>
        </p:txBody>
      </p:sp>
      <p:sp>
        <p:nvSpPr>
          <p:cNvPr id="2061" name="AutoShape 13"/>
          <p:cNvSpPr>
            <a:spLocks noChangeArrowheads="1"/>
          </p:cNvSpPr>
          <p:nvPr/>
        </p:nvSpPr>
        <p:spPr bwMode="auto">
          <a:xfrm>
            <a:off x="514350" y="254000"/>
            <a:ext cx="318897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306" tIns="32653" rIns="65306" bIns="32653" anchor="ct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160339" y="691051"/>
            <a:ext cx="30689550" cy="2574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8900" b="1" dirty="0"/>
              <a:t>Title of </a:t>
            </a:r>
            <a:r>
              <a:rPr lang="en-US" altLang="en-US" sz="8900" b="1" dirty="0" smtClean="0"/>
              <a:t>your </a:t>
            </a:r>
            <a:r>
              <a:rPr lang="en-US" altLang="en-US" sz="8900" b="1" dirty="0"/>
              <a:t>Poster</a:t>
            </a:r>
          </a:p>
          <a:p>
            <a:pPr algn="ctr"/>
            <a:r>
              <a:rPr lang="en-US" altLang="en-US" sz="4000" b="1" dirty="0" smtClean="0"/>
              <a:t>Authors Name</a:t>
            </a:r>
            <a:endParaRPr lang="en-US" altLang="en-US" sz="4000" b="1" dirty="0"/>
          </a:p>
          <a:p>
            <a:pPr algn="ctr"/>
            <a:r>
              <a:rPr lang="en-US" altLang="en-US" sz="3400" b="1" i="1" dirty="0" smtClean="0"/>
              <a:t>Your institutions name and affiliations</a:t>
            </a:r>
            <a:endParaRPr lang="en-US" altLang="en-US" dirty="0"/>
          </a:p>
        </p:txBody>
      </p:sp>
      <p:sp>
        <p:nvSpPr>
          <p:cNvPr id="2067" name="Text Box 19"/>
          <p:cNvSpPr txBox="1">
            <a:spLocks noChangeArrowheads="1"/>
          </p:cNvSpPr>
          <p:nvPr/>
        </p:nvSpPr>
        <p:spPr bwMode="auto">
          <a:xfrm>
            <a:off x="9275764" y="13293726"/>
            <a:ext cx="6229350" cy="773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b="1" i="1"/>
              <a:t>Figure #1</a:t>
            </a:r>
          </a:p>
        </p:txBody>
      </p:sp>
      <p:sp>
        <p:nvSpPr>
          <p:cNvPr id="2073" name="Text Box 25"/>
          <p:cNvSpPr txBox="1">
            <a:spLocks noChangeArrowheads="1"/>
          </p:cNvSpPr>
          <p:nvPr/>
        </p:nvSpPr>
        <p:spPr bwMode="auto">
          <a:xfrm>
            <a:off x="17435514" y="13304839"/>
            <a:ext cx="6229350" cy="773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b="1" i="1"/>
              <a:t>Figure #2</a:t>
            </a:r>
          </a:p>
        </p:txBody>
      </p:sp>
      <p:sp>
        <p:nvSpPr>
          <p:cNvPr id="2074" name="AutoShape 26"/>
          <p:cNvSpPr>
            <a:spLocks noChangeArrowheads="1"/>
          </p:cNvSpPr>
          <p:nvPr/>
        </p:nvSpPr>
        <p:spPr bwMode="auto">
          <a:xfrm>
            <a:off x="17291050" y="14582776"/>
            <a:ext cx="6286500" cy="614362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Text Box 27"/>
          <p:cNvSpPr txBox="1">
            <a:spLocks noChangeArrowheads="1"/>
          </p:cNvSpPr>
          <p:nvPr/>
        </p:nvSpPr>
        <p:spPr bwMode="auto">
          <a:xfrm>
            <a:off x="25253950" y="16764000"/>
            <a:ext cx="6229350" cy="773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dirty="0" smtClean="0"/>
              <a:t>References</a:t>
            </a:r>
            <a:endParaRPr lang="en-US" altLang="en-US" sz="4600" dirty="0"/>
          </a:p>
        </p:txBody>
      </p:sp>
      <p:sp>
        <p:nvSpPr>
          <p:cNvPr id="2083" name="Rectangle 35"/>
          <p:cNvSpPr>
            <a:spLocks noChangeArrowheads="1"/>
          </p:cNvSpPr>
          <p:nvPr/>
        </p:nvSpPr>
        <p:spPr bwMode="auto">
          <a:xfrm>
            <a:off x="8972550" y="14543088"/>
            <a:ext cx="6856413" cy="63357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306" tIns="32653" rIns="65306" bIns="32653" anchor="ctr"/>
          <a:lstStyle>
            <a:lvl1pPr algn="l" defTabSz="652463">
              <a:defRPr>
                <a:solidFill>
                  <a:schemeClr val="tx1"/>
                </a:solidFill>
                <a:latin typeface="Arial" charset="0"/>
              </a:defRPr>
            </a:lvl1pPr>
            <a:lvl2pPr marL="327025" algn="l" defTabSz="652463">
              <a:defRPr>
                <a:solidFill>
                  <a:schemeClr val="tx1"/>
                </a:solidFill>
                <a:latin typeface="Arial" charset="0"/>
              </a:defRPr>
            </a:lvl2pPr>
            <a:lvl3pPr marL="652463" algn="l" defTabSz="652463">
              <a:defRPr>
                <a:solidFill>
                  <a:schemeClr val="tx1"/>
                </a:solidFill>
                <a:latin typeface="Arial" charset="0"/>
              </a:defRPr>
            </a:lvl3pPr>
            <a:lvl4pPr marL="979488" algn="l" defTabSz="652463">
              <a:defRPr>
                <a:solidFill>
                  <a:schemeClr val="tx1"/>
                </a:solidFill>
                <a:latin typeface="Arial" charset="0"/>
              </a:defRPr>
            </a:lvl4pPr>
            <a:lvl5pPr marL="1306513" algn="l" defTabSz="652463">
              <a:defRPr>
                <a:solidFill>
                  <a:schemeClr val="tx1"/>
                </a:solidFill>
                <a:latin typeface="Arial" charset="0"/>
              </a:defRPr>
            </a:lvl5pPr>
            <a:lvl6pPr marL="1763713" defTabSz="652463" fontAlgn="base">
              <a:spcBef>
                <a:spcPct val="0"/>
              </a:spcBef>
              <a:spcAft>
                <a:spcPct val="0"/>
              </a:spcAft>
              <a:defRPr>
                <a:solidFill>
                  <a:schemeClr val="tx1"/>
                </a:solidFill>
                <a:latin typeface="Arial" charset="0"/>
              </a:defRPr>
            </a:lvl6pPr>
            <a:lvl7pPr marL="2220913" defTabSz="652463" fontAlgn="base">
              <a:spcBef>
                <a:spcPct val="0"/>
              </a:spcBef>
              <a:spcAft>
                <a:spcPct val="0"/>
              </a:spcAft>
              <a:defRPr>
                <a:solidFill>
                  <a:schemeClr val="tx1"/>
                </a:solidFill>
                <a:latin typeface="Arial" charset="0"/>
              </a:defRPr>
            </a:lvl7pPr>
            <a:lvl8pPr marL="2678113" defTabSz="652463" fontAlgn="base">
              <a:spcBef>
                <a:spcPct val="0"/>
              </a:spcBef>
              <a:spcAft>
                <a:spcPct val="0"/>
              </a:spcAft>
              <a:defRPr>
                <a:solidFill>
                  <a:schemeClr val="tx1"/>
                </a:solidFill>
                <a:latin typeface="Arial" charset="0"/>
              </a:defRPr>
            </a:lvl8pPr>
            <a:lvl9pPr marL="3135313" defTabSz="652463" fontAlgn="base">
              <a:spcBef>
                <a:spcPct val="0"/>
              </a:spcBef>
              <a:spcAft>
                <a:spcPct val="0"/>
              </a:spcAft>
              <a:defRPr>
                <a:solidFill>
                  <a:schemeClr val="tx1"/>
                </a:solidFill>
                <a:latin typeface="Arial" charset="0"/>
              </a:defRPr>
            </a:lvl9pPr>
          </a:lstStyle>
          <a:p>
            <a:pPr algn="ctr" eaLnBrk="0" hangingPunct="0"/>
            <a:r>
              <a:rPr lang="en-US" altLang="en-US" sz="3100">
                <a:latin typeface="Times New Roman" pitchFamily="18" charset="0"/>
              </a:rPr>
              <a:t>CHART or PICTURE</a:t>
            </a:r>
          </a:p>
        </p:txBody>
      </p:sp>
      <p:sp>
        <p:nvSpPr>
          <p:cNvPr id="2084" name="Text Box 36"/>
          <p:cNvSpPr txBox="1">
            <a:spLocks noChangeArrowheads="1"/>
          </p:cNvSpPr>
          <p:nvPr/>
        </p:nvSpPr>
        <p:spPr bwMode="auto">
          <a:xfrm>
            <a:off x="8743950" y="5279608"/>
            <a:ext cx="7067550" cy="716760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algn="just" eaLnBrk="0" hangingPunct="0">
              <a:lnSpc>
                <a:spcPct val="95000"/>
              </a:lnSpc>
            </a:pPr>
            <a:r>
              <a:rPr lang="en-US" alt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just" eaLnBrk="0" hangingPunct="0">
              <a:lnSpc>
                <a:spcPct val="95000"/>
              </a:lnSpc>
            </a:pPr>
            <a:endParaRPr lang="en-US" altLang="en-US" sz="2000" dirty="0">
              <a:latin typeface="Times New Roman" pitchFamily="18" charset="0"/>
            </a:endParaRPr>
          </a:p>
          <a:p>
            <a:pPr algn="just" eaLnBrk="0" hangingPunct="0">
              <a:lnSpc>
                <a:spcPct val="95000"/>
              </a:lnSpc>
            </a:pPr>
            <a:r>
              <a:rPr lang="en-US" altLang="en-US" sz="2000" dirty="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r>
              <a:rPr lang="en-US" altLang="en-US" sz="2000" dirty="0" smtClean="0">
                <a:latin typeface="Times New Roman" pitchFamily="18" charset="0"/>
              </a:rPr>
              <a:t>.</a:t>
            </a:r>
            <a:endParaRPr lang="en-US" altLang="en-US" sz="1400" dirty="0">
              <a:latin typeface="Times New Roman" pitchFamily="18" charset="0"/>
            </a:endParaRPr>
          </a:p>
          <a:p>
            <a:pPr algn="just" eaLnBrk="0" hangingPunct="0">
              <a:lnSpc>
                <a:spcPct val="95000"/>
              </a:lnSpc>
            </a:pPr>
            <a:r>
              <a:rPr lang="en-US" altLang="en-US" sz="2000" b="1" dirty="0">
                <a:latin typeface="Times New Roman" pitchFamily="18" charset="0"/>
              </a:rPr>
              <a:t>Poster Size:  </a:t>
            </a:r>
            <a:r>
              <a:rPr lang="en-US" altLang="en-US" sz="2000" b="1" dirty="0">
                <a:solidFill>
                  <a:srgbClr val="FF0000"/>
                </a:solidFill>
                <a:latin typeface="Times New Roman" pitchFamily="18" charset="0"/>
              </a:rPr>
              <a:t>2 </a:t>
            </a:r>
            <a:r>
              <a:rPr lang="en-US" altLang="en-US" sz="2000" b="1" dirty="0" smtClean="0">
                <a:solidFill>
                  <a:srgbClr val="FF0000"/>
                </a:solidFill>
                <a:latin typeface="Times New Roman" pitchFamily="18" charset="0"/>
              </a:rPr>
              <a:t>feet x </a:t>
            </a:r>
            <a:r>
              <a:rPr lang="en-US" altLang="en-US" sz="2000" b="1" dirty="0">
                <a:solidFill>
                  <a:srgbClr val="FF0000"/>
                </a:solidFill>
                <a:latin typeface="Times New Roman" pitchFamily="18" charset="0"/>
              </a:rPr>
              <a:t>3 feet</a:t>
            </a:r>
            <a:r>
              <a:rPr lang="en-US" altLang="en-US" sz="2000" b="1" dirty="0">
                <a:latin typeface="Times New Roman" pitchFamily="18" charset="0"/>
              </a:rPr>
              <a:t> vertical poster.</a:t>
            </a:r>
          </a:p>
          <a:p>
            <a:pPr algn="just" eaLnBrk="0" hangingPunct="0">
              <a:lnSpc>
                <a:spcPct val="95000"/>
              </a:lnSpc>
            </a:pPr>
            <a:endParaRPr lang="en-US" altLang="en-US" sz="2000" b="1" dirty="0">
              <a:latin typeface="Times New Roman" pitchFamily="18" charset="0"/>
            </a:endParaRPr>
          </a:p>
        </p:txBody>
      </p:sp>
      <p:sp>
        <p:nvSpPr>
          <p:cNvPr id="2086" name="Text Box 38"/>
          <p:cNvSpPr txBox="1">
            <a:spLocks noChangeArrowheads="1"/>
          </p:cNvSpPr>
          <p:nvPr/>
        </p:nvSpPr>
        <p:spPr bwMode="auto">
          <a:xfrm>
            <a:off x="25057100" y="17487900"/>
            <a:ext cx="6889750" cy="32603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marL="244475" indent="-244475" algn="l" defTabSz="438150">
              <a:defRPr>
                <a:solidFill>
                  <a:schemeClr val="tx1"/>
                </a:solidFill>
                <a:latin typeface="Arial" charset="0"/>
              </a:defRPr>
            </a:lvl1pPr>
            <a:lvl2pPr marL="463550" indent="-244475" algn="l" defTabSz="438150">
              <a:defRPr>
                <a:solidFill>
                  <a:schemeClr val="tx1"/>
                </a:solidFill>
                <a:latin typeface="Arial" charset="0"/>
              </a:defRPr>
            </a:lvl2pPr>
            <a:lvl3pPr marL="682625" indent="-244475" algn="l" defTabSz="438150">
              <a:defRPr>
                <a:solidFill>
                  <a:schemeClr val="tx1"/>
                </a:solidFill>
                <a:latin typeface="Arial" charset="0"/>
              </a:defRPr>
            </a:lvl3pPr>
            <a:lvl4pPr marL="898525" indent="-244475" algn="l" defTabSz="438150">
              <a:defRPr>
                <a:solidFill>
                  <a:schemeClr val="tx1"/>
                </a:solidFill>
                <a:latin typeface="Arial" charset="0"/>
              </a:defRPr>
            </a:lvl4pPr>
            <a:lvl5pPr marL="1117600" indent="-244475" algn="l" defTabSz="438150">
              <a:defRPr>
                <a:solidFill>
                  <a:schemeClr val="tx1"/>
                </a:solidFill>
                <a:latin typeface="Arial" charset="0"/>
              </a:defRPr>
            </a:lvl5pPr>
            <a:lvl6pPr marL="1574800" indent="-244475" defTabSz="438150" fontAlgn="base">
              <a:spcBef>
                <a:spcPct val="0"/>
              </a:spcBef>
              <a:spcAft>
                <a:spcPct val="0"/>
              </a:spcAft>
              <a:defRPr>
                <a:solidFill>
                  <a:schemeClr val="tx1"/>
                </a:solidFill>
                <a:latin typeface="Arial" charset="0"/>
              </a:defRPr>
            </a:lvl6pPr>
            <a:lvl7pPr marL="2032000" indent="-244475" defTabSz="438150" fontAlgn="base">
              <a:spcBef>
                <a:spcPct val="0"/>
              </a:spcBef>
              <a:spcAft>
                <a:spcPct val="0"/>
              </a:spcAft>
              <a:defRPr>
                <a:solidFill>
                  <a:schemeClr val="tx1"/>
                </a:solidFill>
                <a:latin typeface="Arial" charset="0"/>
              </a:defRPr>
            </a:lvl7pPr>
            <a:lvl8pPr marL="2489200" indent="-244475" defTabSz="438150" fontAlgn="base">
              <a:spcBef>
                <a:spcPct val="0"/>
              </a:spcBef>
              <a:spcAft>
                <a:spcPct val="0"/>
              </a:spcAft>
              <a:defRPr>
                <a:solidFill>
                  <a:schemeClr val="tx1"/>
                </a:solidFill>
                <a:latin typeface="Arial" charset="0"/>
              </a:defRPr>
            </a:lvl8pPr>
            <a:lvl9pPr marL="2946400" indent="-244475" defTabSz="43815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000" b="1">
              <a:latin typeface="Times New Roman" pitchFamily="18" charset="0"/>
            </a:endParaRPr>
          </a:p>
          <a:p>
            <a:pPr eaLnBrk="0" hangingPunct="0">
              <a:lnSpc>
                <a:spcPct val="95000"/>
              </a:lnSpc>
              <a:buFontTx/>
              <a:buAutoNum type="arabicPeriod"/>
            </a:pPr>
            <a:r>
              <a:rPr lang="en-US" altLang="en-US" sz="20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0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0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0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000" b="1">
              <a:latin typeface="Times New Roman" pitchFamily="18" charset="0"/>
            </a:endParaRPr>
          </a:p>
        </p:txBody>
      </p:sp>
      <p:sp>
        <p:nvSpPr>
          <p:cNvPr id="2087" name="Text Box 39"/>
          <p:cNvSpPr txBox="1">
            <a:spLocks noChangeArrowheads="1"/>
          </p:cNvSpPr>
          <p:nvPr/>
        </p:nvSpPr>
        <p:spPr bwMode="auto">
          <a:xfrm>
            <a:off x="16792576" y="5646739"/>
            <a:ext cx="7324725" cy="63889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dirty="0">
              <a:latin typeface="Times New Roman" pitchFamily="18" charset="0"/>
            </a:endParaRPr>
          </a:p>
          <a:p>
            <a:pPr eaLnBrk="0" hangingPunct="0">
              <a:lnSpc>
                <a:spcPct val="95000"/>
              </a:lnSpc>
            </a:pPr>
            <a:r>
              <a:rPr lang="en-US" alt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dirty="0">
              <a:latin typeface="Times New Roman" pitchFamily="18" charset="0"/>
            </a:endParaRPr>
          </a:p>
          <a:p>
            <a:pPr eaLnBrk="0" hangingPunct="0">
              <a:lnSpc>
                <a:spcPct val="95000"/>
              </a:lnSpc>
            </a:pPr>
            <a:endParaRPr lang="en-US" altLang="en-US" sz="1400" dirty="0">
              <a:latin typeface="Times New Roman" pitchFamily="18" charset="0"/>
            </a:endParaRPr>
          </a:p>
        </p:txBody>
      </p:sp>
      <p:sp>
        <p:nvSpPr>
          <p:cNvPr id="2088" name="Text Box 40"/>
          <p:cNvSpPr txBox="1">
            <a:spLocks noChangeArrowheads="1"/>
          </p:cNvSpPr>
          <p:nvPr/>
        </p:nvSpPr>
        <p:spPr bwMode="auto">
          <a:xfrm>
            <a:off x="24879300" y="5675313"/>
            <a:ext cx="7267575" cy="63889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dirty="0">
              <a:latin typeface="Times New Roman" pitchFamily="18" charset="0"/>
            </a:endParaRPr>
          </a:p>
          <a:p>
            <a:pPr eaLnBrk="0" hangingPunct="0">
              <a:lnSpc>
                <a:spcPct val="95000"/>
              </a:lnSpc>
            </a:pPr>
            <a:r>
              <a:rPr lang="en-US" alt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dirty="0">
              <a:latin typeface="Times New Roman" pitchFamily="18" charset="0"/>
            </a:endParaRPr>
          </a:p>
          <a:p>
            <a:pPr eaLnBrk="0" hangingPunct="0">
              <a:lnSpc>
                <a:spcPct val="95000"/>
              </a:lnSpc>
            </a:pPr>
            <a:endParaRPr lang="en-US" altLang="en-US" sz="1400" dirty="0">
              <a:latin typeface="Times New Roman" pitchFamily="18" charset="0"/>
            </a:endParaRPr>
          </a:p>
        </p:txBody>
      </p:sp>
      <p:sp>
        <p:nvSpPr>
          <p:cNvPr id="2090" name="Text Box 42"/>
          <p:cNvSpPr txBox="1">
            <a:spLocks noChangeArrowheads="1"/>
          </p:cNvSpPr>
          <p:nvPr/>
        </p:nvSpPr>
        <p:spPr bwMode="auto">
          <a:xfrm>
            <a:off x="628650" y="4368800"/>
            <a:ext cx="7372350" cy="435276"/>
          </a:xfrm>
          <a:prstGeom prst="rect">
            <a:avLst/>
          </a:prstGeom>
          <a:solidFill>
            <a:srgbClr val="A7C4FF"/>
          </a:solidFill>
          <a:ln>
            <a:noFill/>
          </a:ln>
          <a:effec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2400" b="1" dirty="0"/>
              <a:t>Introduction</a:t>
            </a:r>
          </a:p>
        </p:txBody>
      </p:sp>
      <p:sp>
        <p:nvSpPr>
          <p:cNvPr id="2091" name="Text Box 43"/>
          <p:cNvSpPr txBox="1">
            <a:spLocks noChangeArrowheads="1"/>
          </p:cNvSpPr>
          <p:nvPr/>
        </p:nvSpPr>
        <p:spPr bwMode="auto">
          <a:xfrm>
            <a:off x="16744950" y="4376738"/>
            <a:ext cx="7372350" cy="435276"/>
          </a:xfrm>
          <a:prstGeom prst="rect">
            <a:avLst/>
          </a:prstGeom>
          <a:solidFill>
            <a:srgbClr val="A7C4FF"/>
          </a:solidFill>
          <a:ln>
            <a:noFill/>
          </a:ln>
          <a:effec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2400" b="1" dirty="0"/>
              <a:t>Results</a:t>
            </a:r>
          </a:p>
        </p:txBody>
      </p:sp>
      <p:sp>
        <p:nvSpPr>
          <p:cNvPr id="2" name="AutoShape 2" descr="See the source image">
            <a:extLst>
              <a:ext uri="{FF2B5EF4-FFF2-40B4-BE49-F238E27FC236}">
                <a16:creationId xmlns="" xmlns:a16="http://schemas.microsoft.com/office/drawing/2014/main" id="{5AE5E520-CC4B-4B5C-B620-2AF4EE57C45C}"/>
              </a:ext>
            </a:extLst>
          </p:cNvPr>
          <p:cNvSpPr>
            <a:spLocks noChangeAspect="1" noChangeArrowheads="1"/>
          </p:cNvSpPr>
          <p:nvPr/>
        </p:nvSpPr>
        <p:spPr bwMode="auto">
          <a:xfrm>
            <a:off x="16306800" y="10820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3" name="Picture 4" descr="See related image detail">
            <a:extLst>
              <a:ext uri="{FF2B5EF4-FFF2-40B4-BE49-F238E27FC236}">
                <a16:creationId xmlns="" xmlns:a16="http://schemas.microsoft.com/office/drawing/2014/main" id="{C8759774-1264-4CAF-B631-C2ABF844E7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45412" y="788244"/>
            <a:ext cx="2922024" cy="2922024"/>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 xmlns:a16="http://schemas.microsoft.com/office/drawing/2014/main" id="{1EBAD6AF-4AE3-435D-98FB-DF98688C0203}"/>
              </a:ext>
            </a:extLst>
          </p:cNvPr>
          <p:cNvSpPr txBox="1"/>
          <p:nvPr/>
        </p:nvSpPr>
        <p:spPr>
          <a:xfrm>
            <a:off x="28638825" y="295265"/>
            <a:ext cx="3765225" cy="476107"/>
          </a:xfrm>
          <a:prstGeom prst="rect">
            <a:avLst/>
          </a:prstGeom>
          <a:noFill/>
          <a:ln>
            <a:noFill/>
          </a:ln>
        </p:spPr>
        <p:txBody>
          <a:bodyPr wrap="square" lIns="44782" tIns="22391" rIns="44782" bIns="22391" rtlCol="0">
            <a:spAutoFit/>
          </a:bodyPr>
          <a:lstStyle/>
          <a:p>
            <a:r>
              <a:rPr lang="en-US" sz="2800" b="1" dirty="0">
                <a:latin typeface="Arial" panose="020B0604020202020204" pitchFamily="34" charset="0"/>
                <a:cs typeface="Arial" panose="020B0604020202020204" pitchFamily="34" charset="0"/>
              </a:rPr>
              <a:t>Abstract </a:t>
            </a:r>
            <a:r>
              <a:rPr lang="en-US" sz="2800" b="1" dirty="0" smtClean="0">
                <a:latin typeface="Arial" panose="020B0604020202020204" pitchFamily="34" charset="0"/>
                <a:cs typeface="Arial" panose="020B0604020202020204" pitchFamily="34" charset="0"/>
              </a:rPr>
              <a:t>ID:………</a:t>
            </a:r>
            <a:endParaRPr lang="en-IN" sz="2800" b="1" dirty="0">
              <a:latin typeface="Arial" panose="020B0604020202020204" pitchFamily="34" charset="0"/>
              <a:cs typeface="Arial" panose="020B0604020202020204" pitchFamily="34" charset="0"/>
            </a:endParaRPr>
          </a:p>
        </p:txBody>
      </p:sp>
      <p:sp>
        <p:nvSpPr>
          <p:cNvPr id="28" name="Text Box 10">
            <a:extLst>
              <a:ext uri="{FF2B5EF4-FFF2-40B4-BE49-F238E27FC236}">
                <a16:creationId xmlns="" xmlns:a16="http://schemas.microsoft.com/office/drawing/2014/main" id="{0D71CB94-5F55-459B-A049-4BE58749CA0B}"/>
              </a:ext>
            </a:extLst>
          </p:cNvPr>
          <p:cNvSpPr txBox="1">
            <a:spLocks noChangeArrowheads="1"/>
          </p:cNvSpPr>
          <p:nvPr/>
        </p:nvSpPr>
        <p:spPr bwMode="auto">
          <a:xfrm>
            <a:off x="676275" y="11561908"/>
            <a:ext cx="7372350" cy="435276"/>
          </a:xfrm>
          <a:prstGeom prst="rect">
            <a:avLst/>
          </a:prstGeom>
          <a:solidFill>
            <a:srgbClr val="A7C4FF"/>
          </a:solidFill>
          <a:ln>
            <a:noFill/>
          </a:ln>
          <a:effec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2400" b="1" dirty="0" smtClean="0"/>
              <a:t>Study Area &amp; Objective</a:t>
            </a:r>
            <a:endParaRPr lang="en-US" altLang="en-US" sz="2400" b="1" dirty="0"/>
          </a:p>
        </p:txBody>
      </p:sp>
      <p:sp>
        <p:nvSpPr>
          <p:cNvPr id="29" name="Text Box 9">
            <a:extLst>
              <a:ext uri="{FF2B5EF4-FFF2-40B4-BE49-F238E27FC236}">
                <a16:creationId xmlns="" xmlns:a16="http://schemas.microsoft.com/office/drawing/2014/main" id="{658D0F40-E277-4344-987C-D9DE1E4F1F44}"/>
              </a:ext>
            </a:extLst>
          </p:cNvPr>
          <p:cNvSpPr txBox="1">
            <a:spLocks noChangeArrowheads="1"/>
          </p:cNvSpPr>
          <p:nvPr/>
        </p:nvSpPr>
        <p:spPr bwMode="auto">
          <a:xfrm>
            <a:off x="695325" y="12288024"/>
            <a:ext cx="7334250" cy="8191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just" eaLnBrk="0" hangingPunct="0">
              <a:lnSpc>
                <a:spcPct val="150000"/>
              </a:lnSpc>
            </a:pPr>
            <a:r>
              <a:rPr lang="en-US" altLang="en-US" sz="2400" b="1" dirty="0">
                <a:latin typeface="Times New Roman" pitchFamily="18" charset="0"/>
              </a:rPr>
              <a:t>We hope you find this template useful! This one is set up to yield a </a:t>
            </a:r>
            <a:r>
              <a:rPr lang="en-US" altLang="en-US" sz="2400" b="1" dirty="0">
                <a:solidFill>
                  <a:srgbClr val="FF0000"/>
                </a:solidFill>
                <a:latin typeface="Times New Roman" pitchFamily="18" charset="0"/>
              </a:rPr>
              <a:t>2 </a:t>
            </a:r>
            <a:r>
              <a:rPr lang="en-US" altLang="en-US" sz="2400" b="1" dirty="0" smtClean="0">
                <a:solidFill>
                  <a:srgbClr val="FF0000"/>
                </a:solidFill>
                <a:latin typeface="Times New Roman" pitchFamily="18" charset="0"/>
              </a:rPr>
              <a:t>feet x </a:t>
            </a:r>
            <a:r>
              <a:rPr lang="en-US" altLang="en-US" sz="2400" b="1" dirty="0">
                <a:solidFill>
                  <a:srgbClr val="FF0000"/>
                </a:solidFill>
                <a:latin typeface="Times New Roman" pitchFamily="18" charset="0"/>
              </a:rPr>
              <a:t>3 feet </a:t>
            </a:r>
            <a:r>
              <a:rPr lang="en-US" altLang="en-US" sz="2400" b="1" dirty="0" smtClean="0">
                <a:latin typeface="Times New Roman" pitchFamily="18" charset="0"/>
              </a:rPr>
              <a:t> VERTICAL </a:t>
            </a:r>
            <a:r>
              <a:rPr lang="en-US" altLang="en-US" sz="2400" b="1" dirty="0">
                <a:latin typeface="Times New Roman" pitchFamily="18" charset="0"/>
              </a:rPr>
              <a:t>poster.</a:t>
            </a:r>
          </a:p>
          <a:p>
            <a:pPr algn="just" eaLnBrk="0" hangingPunct="0">
              <a:lnSpc>
                <a:spcPct val="95000"/>
              </a:lnSpc>
            </a:pPr>
            <a:endParaRPr lang="en-US" altLang="en-US" sz="2400" b="1" dirty="0">
              <a:latin typeface="Times New Roman" pitchFamily="18" charset="0"/>
            </a:endParaRPr>
          </a:p>
          <a:p>
            <a:pPr algn="just" eaLnBrk="0" hangingPunct="0">
              <a:lnSpc>
                <a:spcPct val="95000"/>
              </a:lnSpc>
            </a:pPr>
            <a:r>
              <a:rPr lang="en-US" altLang="en-US" sz="2400" b="1"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just" eaLnBrk="0" hangingPunct="0">
              <a:lnSpc>
                <a:spcPct val="95000"/>
              </a:lnSpc>
            </a:pPr>
            <a:endParaRPr lang="en-US" altLang="en-US" sz="2400" b="1" dirty="0">
              <a:latin typeface="Times New Roman" pitchFamily="18" charset="0"/>
            </a:endParaRPr>
          </a:p>
          <a:p>
            <a:pPr algn="just" eaLnBrk="0" hangingPunct="0">
              <a:lnSpc>
                <a:spcPct val="95000"/>
              </a:lnSpc>
            </a:pPr>
            <a:r>
              <a:rPr lang="en-US" altLang="en-US" sz="2400" b="1"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just" eaLnBrk="0" hangingPunct="0">
              <a:lnSpc>
                <a:spcPct val="95000"/>
              </a:lnSpc>
            </a:pPr>
            <a:endParaRPr lang="en-US" altLang="en-US" sz="2400" b="1" dirty="0">
              <a:latin typeface="Times New Roman" pitchFamily="18" charset="0"/>
            </a:endParaRPr>
          </a:p>
          <a:p>
            <a:pPr algn="just" eaLnBrk="0" hangingPunct="0">
              <a:lnSpc>
                <a:spcPct val="95000"/>
              </a:lnSpc>
            </a:pPr>
            <a:r>
              <a:rPr lang="en-US" altLang="en-US" sz="2400" b="1"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325" y="345270"/>
            <a:ext cx="2308172" cy="327183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090DCB5F-146D-478A-852A-34B16FE9F3A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243</TotalTime>
  <Words>449</Words>
  <Application>Microsoft Office PowerPoint</Application>
  <PresentationFormat>Custom</PresentationFormat>
  <Paragraphs>41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Integral</vt:lpstr>
      <vt:lpstr>CorelDRAW</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dc:creator>
  <dc:description>©MegaPrint Inc. 2009</dc:description>
  <cp:lastModifiedBy>jitm</cp:lastModifiedBy>
  <cp:revision>32</cp:revision>
  <dcterms:created xsi:type="dcterms:W3CDTF">2008-12-04T00:20:37Z</dcterms:created>
  <dcterms:modified xsi:type="dcterms:W3CDTF">2022-09-24T16:41:27Z</dcterms:modified>
  <cp:category>Research Poster</cp:category>
</cp:coreProperties>
</file>